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Les </a:t>
            </a:r>
            <a:r>
              <a:rPr lang="en-US" dirty="0" err="1">
                <a:latin typeface="Comic Sans MS" panose="030F0702030302020204" pitchFamily="66" charset="0"/>
              </a:rPr>
              <a:t>matières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La </a:t>
            </a:r>
            <a:r>
              <a:rPr lang="en-US" sz="3600" dirty="0" err="1">
                <a:latin typeface="Comic Sans MS" panose="030F0702030302020204" pitchFamily="66" charset="0"/>
              </a:rPr>
              <a:t>biologie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La </a:t>
            </a:r>
            <a:r>
              <a:rPr lang="en-US" sz="3600" dirty="0" err="1">
                <a:latin typeface="Comic Sans MS" panose="030F0702030302020204" pitchFamily="66" charset="0"/>
              </a:rPr>
              <a:t>chimie</a:t>
            </a:r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La physique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255" y="115887"/>
            <a:ext cx="2048256" cy="2133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253" y="2420470"/>
            <a:ext cx="1573586" cy="23243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892" y="5432611"/>
            <a:ext cx="4190607" cy="88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15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La </a:t>
            </a:r>
            <a:r>
              <a:rPr lang="en-US" sz="3200" dirty="0" err="1">
                <a:latin typeface="Comic Sans MS" panose="030F0702030302020204" pitchFamily="66" charset="0"/>
              </a:rPr>
              <a:t>géographie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L’histoire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L’informatique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943" y="2725087"/>
            <a:ext cx="1439259" cy="13597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233" y="4627314"/>
            <a:ext cx="2743494" cy="20170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036AAD-9505-4789-A8C3-FE9E80F310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5902" y="567453"/>
            <a:ext cx="1913965" cy="191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0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L’espagnol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L’allemand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Le </a:t>
            </a:r>
            <a:r>
              <a:rPr lang="en-US" sz="3200" dirty="0" err="1">
                <a:latin typeface="Comic Sans MS" panose="030F0702030302020204" pitchFamily="66" charset="0"/>
              </a:rPr>
              <a:t>français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L’anglais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857" y="198970"/>
            <a:ext cx="269557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568" y="2346811"/>
            <a:ext cx="1852706" cy="17199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874" y="3719073"/>
            <a:ext cx="895350" cy="15906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455" y="5142155"/>
            <a:ext cx="2333625" cy="158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Les </a:t>
            </a:r>
            <a:r>
              <a:rPr lang="en-US" sz="3200" dirty="0" err="1">
                <a:latin typeface="Comic Sans MS" panose="030F0702030302020204" pitchFamily="66" charset="0"/>
              </a:rPr>
              <a:t>mathématiques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>
                <a:latin typeface="Comic Sans MS" panose="030F0702030302020204" pitchFamily="66" charset="0"/>
              </a:rPr>
              <a:t>Les arts </a:t>
            </a:r>
            <a:r>
              <a:rPr lang="en-US" sz="3200" dirty="0" err="1">
                <a:latin typeface="Comic Sans MS" panose="030F0702030302020204" pitchFamily="66" charset="0"/>
              </a:rPr>
              <a:t>plastiques</a:t>
            </a:r>
            <a:endParaRPr lang="en-US" sz="3200" dirty="0">
              <a:latin typeface="Comic Sans MS" panose="030F0702030302020204" pitchFamily="66" charset="0"/>
            </a:endParaRPr>
          </a:p>
          <a:p>
            <a:r>
              <a:rPr lang="en-US" sz="3200" dirty="0" err="1">
                <a:latin typeface="Comic Sans MS" panose="030F0702030302020204" pitchFamily="66" charset="0"/>
              </a:rPr>
              <a:t>L’éducation</a:t>
            </a:r>
            <a:r>
              <a:rPr lang="en-US" sz="3200" dirty="0">
                <a:latin typeface="Comic Sans MS" panose="030F0702030302020204" pitchFamily="66" charset="0"/>
              </a:rPr>
              <a:t> musicale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971" y="744538"/>
            <a:ext cx="1428750" cy="1428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846" y="2431406"/>
            <a:ext cx="2357325" cy="18078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846" y="4557993"/>
            <a:ext cx="190500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anose="030F0702030302020204" pitchFamily="66" charset="0"/>
              </a:rPr>
              <a:t>L’éducation</a:t>
            </a:r>
            <a:r>
              <a:rPr lang="en-US" sz="3200" dirty="0">
                <a:latin typeface="Comic Sans MS" panose="030F0702030302020204" pitchFamily="66" charset="0"/>
              </a:rPr>
              <a:t> physique et sportive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(L’EPS)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467" y="3242142"/>
            <a:ext cx="3729485" cy="270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944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25</TotalTime>
  <Words>31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Comic Sans MS</vt:lpstr>
      <vt:lpstr>Trebuchet MS</vt:lpstr>
      <vt:lpstr>Tw Cen MT</vt:lpstr>
      <vt:lpstr>Circuit</vt:lpstr>
      <vt:lpstr>Les matières</vt:lpstr>
      <vt:lpstr>PowerPoint Presentation</vt:lpstr>
      <vt:lpstr>PowerPoint Presentation</vt:lpstr>
      <vt:lpstr>PowerPoint Presentation</vt:lpstr>
      <vt:lpstr>PowerPoint Presentation</vt:lpstr>
    </vt:vector>
  </TitlesOfParts>
  <Company>WTPS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matières</dc:title>
  <dc:creator>Patricia Cedrone</dc:creator>
  <cp:lastModifiedBy>Patricia Cedrone</cp:lastModifiedBy>
  <cp:revision>10</cp:revision>
  <dcterms:created xsi:type="dcterms:W3CDTF">2015-12-21T20:18:07Z</dcterms:created>
  <dcterms:modified xsi:type="dcterms:W3CDTF">2017-11-28T14:07:00Z</dcterms:modified>
</cp:coreProperties>
</file>